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6B292-B95F-4A8A-A8F1-DE860F230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4795D-E1C0-4B22-9906-05C43FD113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C2AEA-0EC5-4038-8871-A23A8249F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0F7CF-C3C8-427A-B3D7-840FF63EC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B8D1-6FE5-4B60-9731-A9F1F5572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23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48237-44A1-4734-86B5-440D5ED3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F3EA55-9A91-4EDE-928E-8D75ACEFE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34F32-DB4B-4F56-849B-82B4575E2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B113B-B268-4898-B5D5-D968AED22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B0D71-518E-4FE8-98E5-4C22A936F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27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64B1F0-54A5-40AC-A461-71C4843FB3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4ED542-B8ED-4FF9-94D0-02F0DBA5C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750F9-90DC-438E-9E16-CCFDAE97D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E8A3F-5767-48B6-82A1-D009A997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5BC66-2CCB-495F-887E-F5776C9FE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10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71C5-3B24-4687-A83C-FF0561751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78A52-8B08-42BC-AF0D-E0B4B17419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530B6B-538B-4BE0-9903-26F16B1A4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47F69-3F4F-4700-81B7-705E3199C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E2B2D-F63A-4D2E-8DB9-F74034D78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539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9D07-F75F-488A-9B5E-813B59F9B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19315-841D-4C88-90A3-3BE3DE2FD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64B1A-3F1C-4CE3-B8B1-6B7E6BD1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F0B45-0A3A-4BC5-A405-3F22A72F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F3634-D3F2-4357-9D5B-6E018D9C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562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27E2B-3598-48B4-9032-995D77F47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61E42-1A8C-45F5-9EAB-458A56334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D3BF1-58CC-45DE-8653-840A5B7C39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6CE11-5E89-4D13-8147-BA982C366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983D1-851E-4C8C-8288-514BBA1FA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DB3604-B7D1-4735-BE73-94C31729D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73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8E9A0-6507-4E2F-9F33-02F05ED88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DA32D-6AC8-41F0-90E1-9A6B3EF92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D51D0-15C6-4712-A837-4DCD3ADF8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4C4844-2E9F-4FEC-BF30-5A5133655B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09CD68-2DF3-4CA7-875B-ED56E25AB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8CC097-1EEA-4DCC-9910-542EB5133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862A1-C40D-4570-9596-887D30603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ABC494-F9F0-4337-BF51-FF946D0C3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34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AB31D-8750-4311-948A-91D494375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CA44CA-519E-4D5E-A863-A8ADC9545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5F7020-01D6-4462-95A4-9887F4646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DE9FF9-A8CC-45E9-AA59-5E420537A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89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767872-B84F-4B1C-B7A7-E8CB7A473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ABA89B-5D29-4439-8F94-189B1E051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EDFBB9-D8A4-4D5B-9824-E45A5FCFB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9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BECF4-6716-48DC-B4CE-2E7085CF0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2172C-A5C5-4566-A92B-E7011DCBC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503AB-FC62-425E-B032-A86EFE0BC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4B3631-40FC-4DBF-9FA3-947CB888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1ABAD-41EE-4B0E-9D8A-EC1632643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5FE7D5-2E32-49B3-BAB9-B3D08570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12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5357B-AA11-47A9-A104-5191F7B64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80B9CC-1BFC-45DE-B2CF-311E4A3F44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08474-D3FD-4923-87E2-0E34738811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5BB76C-777D-4C06-A03E-6C713EA22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B4615D-2616-465B-A4F6-86BEFDC9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215D9-E18F-4DCB-8E5F-C1AC661F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28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BEE497-12ED-4588-ACD9-E84189F4D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7D5FE-3FF9-438D-A71B-F03B1D4FBA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07CB6-97A9-40AA-9B3D-C488CC1F0B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7F118-A8E7-477C-9613-86637E5A6673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601C7-FE81-4901-BEA2-AB53FCAC2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8EC73-FFEE-41E9-ABA8-431612BA7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721A7-C81C-4436-B61D-4B15B32941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E2A66A-CFCF-4E40-A263-BEB2E305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829A91-22F4-403E-BFF1-32BC18E95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92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B4AE59-E2C6-413C-A49F-F9DA3F626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721A7-C81C-4436-B61D-4B15B3294159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1D962D-31B9-4CF5-96E1-3AF2BB087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191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8A132BD-4ED1-4293-AF30-9BEFF9AC2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AC1B529-5F1F-4018-B225-5DC789A564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C8B54B-767D-4760-ACBC-20C8E90EA784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8b1a707d-ea55-4e3c-b465-2d4ae727811f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10</cp:revision>
  <dcterms:created xsi:type="dcterms:W3CDTF">2021-11-25T11:39:07Z</dcterms:created>
  <dcterms:modified xsi:type="dcterms:W3CDTF">2024-07-23T19:18:48Z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